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730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Exploratory Data Analysis: OmniMart Retailers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307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8C7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Uncovering Actionable Insights for Strategic Business Growth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488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Team: SIGMA BOYS • Date: 2025-09-14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669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JOY TALUKDAR — Lead Analyst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2091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DEBMALYA DAS — Visualization Specialist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65130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DEVKMAR PAL — Data Engineer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60935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SRINJAN BHAKAT — Report Writer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1533"/>
            <a:ext cx="63274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Next Steps &amp; 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5394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exploratory analysis has laid a solid foundation. The next phase will focus on predictive modeling and further segmentation to refine strategies.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8800" y="3899416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3934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425315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modeling (sales forecasting)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530906" y="4867513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Churn analysis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530906" y="5309711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Geographic normalization for regional strategies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895" y="3899416"/>
            <a:ext cx="340162" cy="42529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94000" y="3934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Deliverables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8194000" y="442531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analysis.ipynb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8194000" y="4867513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Presentation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8194000" y="530971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README.md ready for GitHub submission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5187315" y="6012775"/>
            <a:ext cx="425577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Thank you! — SIGMA BOYS</a:t>
            </a:r>
            <a:endParaRPr lang="en-US" sz="2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2386"/>
            <a:ext cx="66427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EDA Mission Briefing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04793"/>
            <a:ext cx="4196358" cy="3182422"/>
          </a:xfrm>
          <a:prstGeom prst="roundRect">
            <a:avLst>
              <a:gd name="adj" fmla="val 4597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104793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852505"/>
            <a:ext cx="359033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transactional data to identify opportunities for enhancing Customer Experience (CX), optimizing product portfolio, and improving operations.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104793"/>
            <a:ext cx="4196358" cy="3182422"/>
          </a:xfrm>
          <a:prstGeom prst="roundRect">
            <a:avLst>
              <a:gd name="adj" fmla="val 4597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104793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85250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Internal retail_data.csv transaction logs.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104793"/>
            <a:ext cx="4196358" cy="3182422"/>
          </a:xfrm>
          <a:prstGeom prst="roundRect">
            <a:avLst>
              <a:gd name="adj" fmla="val 4597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104793"/>
            <a:ext cx="121920" cy="3182422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3620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Areas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85250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Behavior &amp; Segmentation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988868" y="4657606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Performance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988868" y="5099804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Operational Efficiency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4842"/>
            <a:ext cx="83130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Overview &amp;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5724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initial dataset contained 302,010 records across 30 variables, spanning customer demographics, purchase specifics, product information, feedback, and logistics details.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38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093250"/>
            <a:ext cx="6407944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267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Initial Assessment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757976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Identified missing values primarily in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Amount/Total_Amount/Ratings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inconsistent date formats.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3738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4093250"/>
            <a:ext cx="6408063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10" name="Text 8"/>
          <p:cNvSpPr/>
          <p:nvPr/>
        </p:nvSpPr>
        <p:spPr>
          <a:xfrm>
            <a:off x="7428548" y="4267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Cleaning Highlights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28548" y="4757976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Rows with critical missing data were dropped. Date fields were standardized, and monetary/rating fields were converted to appropriate numeric types.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27185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rigorous cleaning ensures data integrity for reliable analysis and actionable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0" y="0"/>
            <a:ext cx="91440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2057400"/>
            <a:ext cx="7658100" cy="41148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248489"/>
            <a:ext cx="38988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 1: Customer Demographics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714988"/>
            <a:ext cx="3898821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OmniMart serves a diverse customer base. Analysis of total transaction amount distribution reveals varying spending patterns, including both concentrated groups and high-value outliers. Understanding these demographics is crucial for tailored marketing efforts.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8230195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1470898"/>
            <a:ext cx="7658100" cy="52882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931241" y="618530"/>
            <a:ext cx="3911918" cy="2670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 2: Customer Segments &amp; Spending</a:t>
            </a:r>
            <a:endParaRPr lang="en-US" sz="4200" dirty="0"/>
          </a:p>
        </p:txBody>
      </p:sp>
      <p:sp>
        <p:nvSpPr>
          <p:cNvPr id="5" name="Text 1"/>
          <p:cNvSpPr/>
          <p:nvPr/>
        </p:nvSpPr>
        <p:spPr>
          <a:xfrm>
            <a:off x="9931241" y="3609856"/>
            <a:ext cx="3911918" cy="2735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deep dive into spending patterns across customer segments highlights that 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Premium customers exhibit significantly higher median spending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contribute more high-value outliers. This segment represents a key opportunity for targeted engagement and loyalty programs.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9931241" y="6585823"/>
            <a:ext cx="3911918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visualization clearly demonstrates the elevated spending of premium customers.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0" y="0"/>
            <a:ext cx="91440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1551" y="1071443"/>
            <a:ext cx="8633579" cy="608671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929759"/>
            <a:ext cx="3898821" cy="1913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 3: Customer Cluster Analysis</a:t>
            </a:r>
            <a:endParaRPr lang="en-US" sz="4000" dirty="0"/>
          </a:p>
        </p:txBody>
      </p:sp>
      <p:sp>
        <p:nvSpPr>
          <p:cNvPr id="5" name="Text 1"/>
          <p:cNvSpPr/>
          <p:nvPr/>
        </p:nvSpPr>
        <p:spPr>
          <a:xfrm>
            <a:off x="793790" y="3149679"/>
            <a:ext cx="3898821" cy="2613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Utilizing PCA (Principal Component Analysis) and KMeans clustering, we identified four distinct customer clusters. These clusters are pivotal for developing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8C7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highly targeted marketing campaigns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personalized customer experiences, moving beyond broad segmentation.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793790" y="5992892"/>
            <a:ext cx="3898821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scatter plot visualizes the separation of these clusters, revealing the underlying patterns in customer behavior.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07" y="2090380"/>
            <a:ext cx="6747986" cy="404883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08990" y="1656755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 4: Product Performance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8108990" y="3414474"/>
            <a:ext cx="57276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the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Grocery category drives significant transaction volume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Electronics and Home Decor categories are notable for generating higher revenue per transaction. This suggests different strategic approaches for inventory management and promotional activities across product lines.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8108990" y="5847040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transaction count per product category highlights Grocery's popularity.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3821"/>
            <a:ext cx="12843867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Findings 5 &amp; 6: Ratings &amp; Operational Efficiency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2234208"/>
            <a:ext cx="62585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significant number of 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ratings (1-2 stars)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indicate potential issues with product quality or customer service.</a:t>
            </a:r>
            <a:endParaRPr lang="en-US" sz="16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166229"/>
            <a:ext cx="5945505" cy="377713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85710" y="2234208"/>
            <a:ext cx="6258520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Additionally, our analysis points to 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8C7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fulfillment bottlenecks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particularly with high demand for expedited shipping, impacting overall operational efficiency.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5710" y="3511034"/>
            <a:ext cx="5945505" cy="29491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2565"/>
            <a:ext cx="104998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Actionable 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349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267747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712839"/>
            <a:ext cx="37935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Optimize Fulfillment Pipeline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203258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Conduct an audit to reduce Processing/Pending delays, directly improving customer satisfaction and order turnaround times.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56884" y="26349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8" name="Text 6"/>
          <p:cNvSpPr/>
          <p:nvPr/>
        </p:nvSpPr>
        <p:spPr>
          <a:xfrm>
            <a:off x="7541955" y="267747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2712839"/>
            <a:ext cx="56426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Refine Customer Segmentation &amp; Marketing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94000" y="3557587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loyalty programs and targeted campaigns for high-potential clusters, such as "Low-Income Premium" customers.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50999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2" name="Text 10"/>
          <p:cNvSpPr/>
          <p:nvPr/>
        </p:nvSpPr>
        <p:spPr>
          <a:xfrm>
            <a:off x="878860" y="514242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5177790"/>
            <a:ext cx="39377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Two-Pronged Product Review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668208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Investigate whether low ratings are due to product quality or logistics issues before considering product delisting.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6884" y="50999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6" name="Text 14"/>
          <p:cNvSpPr/>
          <p:nvPr/>
        </p:nvSpPr>
        <p:spPr>
          <a:xfrm>
            <a:off x="7541955" y="514242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94000" y="5177790"/>
            <a:ext cx="32570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Leverage Top Categories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94000" y="5668208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promotional efforts and inventory management on Electronics &amp; Home Decor to capitalize on their higher revenue per transaction.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2025-09-14T16:14:11Z</dcterms:created>
  <dcterms:modified xsi:type="dcterms:W3CDTF">2025-09-14T16:14:11Z</dcterms:modified>
</cp:coreProperties>
</file>